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31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</p:sldIdLst>
  <p:sldSz cx="12192000" cy="6858000"/>
  <p:notesSz cx="6858000" cy="9144000"/>
  <p:photoAlbum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384" autoAdjust="0"/>
  </p:normalViewPr>
  <p:slideViewPr>
    <p:cSldViewPr snapToGrid="0">
      <p:cViewPr varScale="1">
        <p:scale>
          <a:sx n="120" d="100"/>
          <a:sy n="120" d="100"/>
        </p:scale>
        <p:origin x="8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4649E-AA16-4398-85D4-E979A12865E3}" type="datetimeFigureOut">
              <a:rPr lang="nl-NL" smtClean="0"/>
              <a:t>08-04-2026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AB697-77B7-418F-A275-A702EE5D600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141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AB697-77B7-418F-A275-A702EE5D6000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4662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AB697-77B7-418F-A275-A702EE5D6000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8045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AB697-77B7-418F-A275-A702EE5D6000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4030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AB697-77B7-418F-A275-A702EE5D6000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1842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AB697-77B7-418F-A275-A702EE5D6000}" type="slidenum">
              <a:rPr lang="nl-NL" smtClean="0"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995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AB697-77B7-418F-A275-A702EE5D6000}" type="slidenum">
              <a:rPr lang="nl-NL" smtClean="0"/>
              <a:t>58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6294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C27896-D23B-307C-E2F7-7A24513134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7703EED-6158-78C4-3771-8619E04353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B57CCB-A498-7A08-0661-CB12E9080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6599-7F81-45A2-ACF4-7DCA7A023620}" type="datetimeFigureOut">
              <a:rPr lang="nl-NL" smtClean="0"/>
              <a:t>08-04-2026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C3102E-B4EA-60F0-454B-D337EACF3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166515-D659-DBE8-EA14-EDC2520A2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736C-F3BB-4D07-96EE-B05DC76CDC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5414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DC8381-3B91-55D7-ED84-9F8EE5E60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C48A244-E671-9BFE-74DC-955BF6D2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4ECD4A5-E8B2-8FCD-E069-F6ABEA956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6599-7F81-45A2-ACF4-7DCA7A023620}" type="datetimeFigureOut">
              <a:rPr lang="nl-NL" smtClean="0"/>
              <a:t>08-04-2026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9D4A81-9BBA-7435-A582-9CED2988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7399858-8E0F-493F-5F3F-E02C4F121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736C-F3BB-4D07-96EE-B05DC76CDC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3882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EFE5100-D964-64F5-D9A1-314C5FC40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8F9EE2C-6FCE-D1BB-0FA9-D8963F0D23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BBEC32-550C-99AA-F2B9-1CAC407FD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6599-7F81-45A2-ACF4-7DCA7A023620}" type="datetimeFigureOut">
              <a:rPr lang="nl-NL" smtClean="0"/>
              <a:t>08-04-2026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DC760A8-62C7-F8A7-B6E3-2C5A7E38B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77B4AAA-C4C2-F011-92FA-DF51933F2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736C-F3BB-4D07-96EE-B05DC76CDC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1972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3C0AB-2E1F-27CD-EE27-3F2D991B3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857980-33F2-D49A-B3C2-46B5F559B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3532D1-7C05-52E6-3E17-9ED529AF0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6599-7F81-45A2-ACF4-7DCA7A023620}" type="datetimeFigureOut">
              <a:rPr lang="nl-NL" smtClean="0"/>
              <a:t>08-04-2026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E652DE3-6A16-5C56-1030-6107B04FB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2CE2CD-60DF-CB43-1CAC-BB9BD420C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736C-F3BB-4D07-96EE-B05DC76CDC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3778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A3A32-945C-9982-89B9-5A6C3B09E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669071-8A66-77B7-1336-72080C347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88C0D8-8233-678C-A034-A6098945E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6599-7F81-45A2-ACF4-7DCA7A023620}" type="datetimeFigureOut">
              <a:rPr lang="nl-NL" smtClean="0"/>
              <a:t>08-04-2026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4355EC0-589A-DAB5-393E-B0371320F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BFF4E6-031C-8EE4-8AC2-61A9E9FBB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736C-F3BB-4D07-96EE-B05DC76CDC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417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02C257-1451-E0E8-E4F9-1F50DECF3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8A298A-E48E-6272-B53F-54B3BEFD9B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C546F91-AA08-C97B-5354-8C72F22D1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26ABC0E-AA6D-80F8-62AA-7B12748C4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6599-7F81-45A2-ACF4-7DCA7A023620}" type="datetimeFigureOut">
              <a:rPr lang="nl-NL" smtClean="0"/>
              <a:t>08-04-2026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934B0C7-40AA-8990-CAFE-E3DDF42F6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382E948-8145-1237-743F-2492F6696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736C-F3BB-4D07-96EE-B05DC76CDC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0510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AC1713-350E-F8B4-1C77-3A74551CC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F20385E-D0F7-E96D-64D5-6DEA0BA59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BDE5FEE-60BA-009E-2652-EE1D72BD4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43CFF7A-37EC-3535-5DCA-C841A7854A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69F65DC-DFDC-C21C-AEC5-387E2BDD88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43EB5B5-5CB4-C355-E173-C0D3A373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6599-7F81-45A2-ACF4-7DCA7A023620}" type="datetimeFigureOut">
              <a:rPr lang="nl-NL" smtClean="0"/>
              <a:t>08-04-2026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AA790B9-B31D-367A-D468-B3F95670B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792CD46-0C07-230C-81D7-40EA0B16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736C-F3BB-4D07-96EE-B05DC76CDC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657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D5C06B-FAC7-43F2-9E1E-E8C859F13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CD2A51F-3445-9E14-76BB-18BF2BFC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6599-7F81-45A2-ACF4-7DCA7A023620}" type="datetimeFigureOut">
              <a:rPr lang="nl-NL" smtClean="0"/>
              <a:t>08-04-2026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E4124A4-2439-267A-2A98-3B77AA2F7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323BBEC-B492-44EA-6093-C7DC1F535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736C-F3BB-4D07-96EE-B05DC76CDC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7496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C3A03A3-670F-56F5-99AD-395694AEC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6599-7F81-45A2-ACF4-7DCA7A023620}" type="datetimeFigureOut">
              <a:rPr lang="nl-NL" smtClean="0"/>
              <a:t>08-04-2026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29ACAF0-43C5-2540-3677-B5781C75E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D9748FE-9526-7839-2572-4A236CD5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736C-F3BB-4D07-96EE-B05DC76CDC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1940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FA0E27-CC30-8B25-02A7-7525A04F9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41DA4F-00D4-408F-FE4B-691540D85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03FF826-E836-E4AF-1B25-5B47BEEC88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CF6CC60-00E6-F609-406C-AE8B2E59F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6599-7F81-45A2-ACF4-7DCA7A023620}" type="datetimeFigureOut">
              <a:rPr lang="nl-NL" smtClean="0"/>
              <a:t>08-04-2026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B40B36E-D17E-884A-00D8-6DF6751B5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2BA8FA0-31B6-AC59-12AF-1FF523DA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736C-F3BB-4D07-96EE-B05DC76CDC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3164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A25457-C298-062E-137E-658453C09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439B019-48F6-69B0-75D3-DB3F937B21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35C17D0-81CA-8B37-5B71-DB0FDB0B47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74F857A-0B95-E0C4-DF4B-03CDF85F2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6599-7F81-45A2-ACF4-7DCA7A023620}" type="datetimeFigureOut">
              <a:rPr lang="nl-NL" smtClean="0"/>
              <a:t>08-04-2026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826604B-376D-E37C-995C-B9352B98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9BDB404-F07E-AE2A-7F77-A683B5E61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4736C-F3BB-4D07-96EE-B05DC76CDC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6753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7A8A48-48DB-E1DE-384A-D5E8E275D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F5DC580-5300-D0FF-2C76-986449DEF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4E2F04-9FD7-99AF-1195-FE2CB34C83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A6599-7F81-45A2-ACF4-7DCA7A023620}" type="datetimeFigureOut">
              <a:rPr lang="nl-NL" smtClean="0"/>
              <a:t>08-04-2026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23C1A6-451A-211C-349F-1BA94C24E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D843B0-0205-A341-7521-DAC18915C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4736C-F3BB-4D07-96EE-B05DC76CDC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34055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3B6C6E-1E40-3910-5CA5-6A0EEE546E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Sidmouth</a:t>
            </a:r>
            <a:r>
              <a:rPr lang="nl-NL" dirty="0"/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194254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8 Castle View - Isles of Scilly - Graham Lennox">
            <a:extLst>
              <a:ext uri="{FF2B5EF4-FFF2-40B4-BE49-F238E27FC236}">
                <a16:creationId xmlns:a16="http://schemas.microsoft.com/office/drawing/2014/main" id="{C066A5D9-6C41-E697-45D2-951B758C49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63" y="0"/>
            <a:ext cx="7075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91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9 Dancers Sidmouth Folk Festival.rosemarybudgell">
            <a:extLst>
              <a:ext uri="{FF2B5EF4-FFF2-40B4-BE49-F238E27FC236}">
                <a16:creationId xmlns:a16="http://schemas.microsoft.com/office/drawing/2014/main" id="{56983E25-31C8-C65D-9A21-7A694342FA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063" y="0"/>
            <a:ext cx="5602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66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0 Dramatic Skies over Dungeness - Bob Reynolds">
            <a:extLst>
              <a:ext uri="{FF2B5EF4-FFF2-40B4-BE49-F238E27FC236}">
                <a16:creationId xmlns:a16="http://schemas.microsoft.com/office/drawing/2014/main" id="{1DB8286C-CC5A-AEE9-B687-612A3BC20A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0"/>
            <a:ext cx="10226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29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1 dress undress-Sidmouth-DEast">
            <a:extLst>
              <a:ext uri="{FF2B5EF4-FFF2-40B4-BE49-F238E27FC236}">
                <a16:creationId xmlns:a16="http://schemas.microsoft.com/office/drawing/2014/main" id="{F8DE173D-8466-571D-9F9F-8227789DEF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0"/>
            <a:ext cx="11442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60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2 Echoes Beneath the City_London_ Leake Street, a space for street artists-Karen Brindley">
            <a:extLst>
              <a:ext uri="{FF2B5EF4-FFF2-40B4-BE49-F238E27FC236}">
                <a16:creationId xmlns:a16="http://schemas.microsoft.com/office/drawing/2014/main" id="{A6DB0B06-CB62-87BC-8F58-DBB7EC3549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525"/>
            <a:ext cx="12192000" cy="582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87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3 Jo Bird-Paradise-Cornwall">
            <a:extLst>
              <a:ext uri="{FF2B5EF4-FFF2-40B4-BE49-F238E27FC236}">
                <a16:creationId xmlns:a16="http://schemas.microsoft.com/office/drawing/2014/main" id="{A3FE2578-6669-221B-D79C-83D54CABA1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59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4 Lulworth Cove Dorset-Tony Velterop">
            <a:extLst>
              <a:ext uri="{FF2B5EF4-FFF2-40B4-BE49-F238E27FC236}">
                <a16:creationId xmlns:a16="http://schemas.microsoft.com/office/drawing/2014/main" id="{FB5A2210-5108-60F6-A5BD-DB0D338E13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50" y="0"/>
            <a:ext cx="10450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4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5 Loch Broom Ullapool Scotland- John Marchbank">
            <a:extLst>
              <a:ext uri="{FF2B5EF4-FFF2-40B4-BE49-F238E27FC236}">
                <a16:creationId xmlns:a16="http://schemas.microsoft.com/office/drawing/2014/main" id="{58266516-F3C2-FCB4-BE21-3F9E53B809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7088"/>
            <a:ext cx="12192000" cy="52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75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6 Morris Minor_Thomas Hasler">
            <a:extLst>
              <a:ext uri="{FF2B5EF4-FFF2-40B4-BE49-F238E27FC236}">
                <a16:creationId xmlns:a16="http://schemas.microsoft.com/office/drawing/2014/main" id="{62FDDAF2-B467-011C-9A6A-68236DE1CD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7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7 Ogwen Valley-North EWales-Jo Hawes">
            <a:extLst>
              <a:ext uri="{FF2B5EF4-FFF2-40B4-BE49-F238E27FC236}">
                <a16:creationId xmlns:a16="http://schemas.microsoft.com/office/drawing/2014/main" id="{1F1129B7-FE7F-7E0E-8EFF-99E606342D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0"/>
            <a:ext cx="949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12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ECA9F-7393-2826-E9D9-188187B89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892220-F2CA-74E8-4F12-7D3F1C2A3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323" y="1122363"/>
            <a:ext cx="10984523" cy="2387600"/>
          </a:xfrm>
        </p:spPr>
        <p:txBody>
          <a:bodyPr>
            <a:normAutofit/>
          </a:bodyPr>
          <a:lstStyle/>
          <a:p>
            <a:r>
              <a:rPr lang="nl-NL" sz="4800" b="1" dirty="0">
                <a:solidFill>
                  <a:srgbClr val="FF0000"/>
                </a:solidFill>
              </a:rPr>
              <a:t>Druk op </a:t>
            </a:r>
            <a:r>
              <a:rPr lang="nl-NL" sz="4800" b="1" dirty="0" err="1">
                <a:solidFill>
                  <a:srgbClr val="FF0000"/>
                </a:solidFill>
              </a:rPr>
              <a:t>spaciebalk</a:t>
            </a:r>
            <a:r>
              <a:rPr lang="nl-NL" sz="4800" b="1" dirty="0">
                <a:solidFill>
                  <a:srgbClr val="FF0000"/>
                </a:solidFill>
              </a:rPr>
              <a:t> voor volgende foto</a:t>
            </a:r>
          </a:p>
        </p:txBody>
      </p:sp>
    </p:spTree>
    <p:extLst>
      <p:ext uri="{BB962C8B-B14F-4D97-AF65-F5344CB8AC3E}">
        <p14:creationId xmlns:p14="http://schemas.microsoft.com/office/powerpoint/2010/main" val="2832740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8 Otter Nature Reserve-Budleigh-Sue Cox">
            <a:extLst>
              <a:ext uri="{FF2B5EF4-FFF2-40B4-BE49-F238E27FC236}">
                <a16:creationId xmlns:a16="http://schemas.microsoft.com/office/drawing/2014/main" id="{DA4D293D-E7F5-E2CB-D656-50E640D9B6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38"/>
            <a:ext cx="12192000" cy="663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16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9 Red Train and Blue Sky_Canary Wharf London_Mike Hawkridge">
            <a:extLst>
              <a:ext uri="{FF2B5EF4-FFF2-40B4-BE49-F238E27FC236}">
                <a16:creationId xmlns:a16="http://schemas.microsoft.com/office/drawing/2014/main" id="{E1BF9159-C5A2-B7FB-7292-6480278288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488"/>
            <a:ext cx="12192000" cy="51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67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0 SidmouthSunset - Mike Pincock">
            <a:extLst>
              <a:ext uri="{FF2B5EF4-FFF2-40B4-BE49-F238E27FC236}">
                <a16:creationId xmlns:a16="http://schemas.microsoft.com/office/drawing/2014/main" id="{DC1102F3-72B8-8FB3-6EC8-E9CEC47E24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088"/>
            <a:ext cx="12192000" cy="545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19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1 The Jurassic Coast from High Peak Sidmouth towards Ladram Bay-Tony Velterop">
            <a:extLst>
              <a:ext uri="{FF2B5EF4-FFF2-40B4-BE49-F238E27FC236}">
                <a16:creationId xmlns:a16="http://schemas.microsoft.com/office/drawing/2014/main" id="{14DF174B-AC36-4A4B-96E7-85973E7E7A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725" y="0"/>
            <a:ext cx="7954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18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2 St Cuthberts Isle_Lindisfarne_Ian Hosker">
            <a:extLst>
              <a:ext uri="{FF2B5EF4-FFF2-40B4-BE49-F238E27FC236}">
                <a16:creationId xmlns:a16="http://schemas.microsoft.com/office/drawing/2014/main" id="{47BD20AB-FB63-B4DA-B1FD-3DD2BC682C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0"/>
            <a:ext cx="11266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04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3 Stonehenge Salisbury Plain Wiltshire - Martin Bunegar">
            <a:extLst>
              <a:ext uri="{FF2B5EF4-FFF2-40B4-BE49-F238E27FC236}">
                <a16:creationId xmlns:a16="http://schemas.microsoft.com/office/drawing/2014/main" id="{73F7DB9E-EFB1-404F-9235-16CF4A554A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7138"/>
            <a:ext cx="12192000" cy="440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13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4 Teenagers at the beach in Devon - Carol Thomas">
            <a:extLst>
              <a:ext uri="{FF2B5EF4-FFF2-40B4-BE49-F238E27FC236}">
                <a16:creationId xmlns:a16="http://schemas.microsoft.com/office/drawing/2014/main" id="{C7E71B2B-25A4-8C97-19CE-F04EA67314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8" y="0"/>
            <a:ext cx="11490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33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5 Timing is critical, airshow Sidmouth - Graham Ford">
            <a:extLst>
              <a:ext uri="{FF2B5EF4-FFF2-40B4-BE49-F238E27FC236}">
                <a16:creationId xmlns:a16="http://schemas.microsoft.com/office/drawing/2014/main" id="{ECCC67DB-BD46-7351-4F13-F39405DD80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10274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05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6 Tranquil Waters - Ballachulish Scotland-Rob Evans">
            <a:extLst>
              <a:ext uri="{FF2B5EF4-FFF2-40B4-BE49-F238E27FC236}">
                <a16:creationId xmlns:a16="http://schemas.microsoft.com/office/drawing/2014/main" id="{58518F3C-1A9B-2344-A07B-603EF07AEA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38" y="0"/>
            <a:ext cx="9788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12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7 Two Wrecks_Pin Mill Suffolk_PaulNewman">
            <a:extLst>
              <a:ext uri="{FF2B5EF4-FFF2-40B4-BE49-F238E27FC236}">
                <a16:creationId xmlns:a16="http://schemas.microsoft.com/office/drawing/2014/main" id="{DC985BEA-2B06-F76E-3910-3F914085D2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45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 Andy Carmichael - Sexy Beast in Dawlish Devon">
            <a:extLst>
              <a:ext uri="{FF2B5EF4-FFF2-40B4-BE49-F238E27FC236}">
                <a16:creationId xmlns:a16="http://schemas.microsoft.com/office/drawing/2014/main" id="{FD7A948D-B64E-7E02-391D-1FD836D563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442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8 Winter Surf-Sidmouth-Tony Spooner">
            <a:extLst>
              <a:ext uri="{FF2B5EF4-FFF2-40B4-BE49-F238E27FC236}">
                <a16:creationId xmlns:a16="http://schemas.microsoft.com/office/drawing/2014/main" id="{48DCF81E-493C-45D2-1C6F-979CA14B46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1147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87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9 The Pagoda Bicton Park East Budleigh-Tony Velterop">
            <a:extLst>
              <a:ext uri="{FF2B5EF4-FFF2-40B4-BE49-F238E27FC236}">
                <a16:creationId xmlns:a16="http://schemas.microsoft.com/office/drawing/2014/main" id="{37545150-829A-23E9-0991-A720B9DA6C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63" y="0"/>
            <a:ext cx="10683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56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30 World War 2 Squadron Reunion_Lincolnshire_Paul Mellor">
            <a:extLst>
              <a:ext uri="{FF2B5EF4-FFF2-40B4-BE49-F238E27FC236}">
                <a16:creationId xmlns:a16="http://schemas.microsoft.com/office/drawing/2014/main" id="{617538E5-B57E-A38D-5779-540DA56C0F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0"/>
            <a:ext cx="922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25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CD4F1-9589-B44E-4B40-7B842BD92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2DDBBA-6A55-BD03-B9C1-319EAAC0AA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Sidmouth</a:t>
            </a:r>
            <a:r>
              <a:rPr lang="nl-NL" dirty="0"/>
              <a:t> 2026</a:t>
            </a:r>
            <a:br>
              <a:rPr lang="nl-NL" dirty="0"/>
            </a:br>
            <a:br>
              <a:rPr lang="nl-NL"/>
            </a:br>
            <a:r>
              <a:rPr lang="nl-NL" sz="4000">
                <a:solidFill>
                  <a:srgbClr val="FF0000"/>
                </a:solidFill>
              </a:rPr>
              <a:t>met </a:t>
            </a:r>
            <a:r>
              <a:rPr lang="nl-NL" sz="4000" dirty="0">
                <a:solidFill>
                  <a:srgbClr val="FF0000"/>
                </a:solidFill>
              </a:rPr>
              <a:t>titel foto en naam auteur</a:t>
            </a:r>
          </a:p>
        </p:txBody>
      </p:sp>
    </p:spTree>
    <p:extLst>
      <p:ext uri="{BB962C8B-B14F-4D97-AF65-F5344CB8AC3E}">
        <p14:creationId xmlns:p14="http://schemas.microsoft.com/office/powerpoint/2010/main" val="4156002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DCA11-ED7C-2960-B669-0A1F3D3EA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 Andy Carmichael - Sexy Beast in Dawlish Devon">
            <a:extLst>
              <a:ext uri="{FF2B5EF4-FFF2-40B4-BE49-F238E27FC236}">
                <a16:creationId xmlns:a16="http://schemas.microsoft.com/office/drawing/2014/main" id="{8295F6C8-6482-C5B4-DE1C-9A89232DC6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B185FF9-0958-DC38-DCE6-8F339269C46A}"/>
              </a:ext>
            </a:extLst>
          </p:cNvPr>
          <p:cNvSpPr txBox="1"/>
          <p:nvPr/>
        </p:nvSpPr>
        <p:spPr>
          <a:xfrm>
            <a:off x="99646" y="6333365"/>
            <a:ext cx="65004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1 Andy Carmichael - Sexy Beast in Dawlish Devon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836709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8A077-1ABA-6A6E-41E4-E84F069D7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 Aviation And Architecture London City Airport looking towards Canary Wharf- Brian Sherlow">
            <a:extLst>
              <a:ext uri="{FF2B5EF4-FFF2-40B4-BE49-F238E27FC236}">
                <a16:creationId xmlns:a16="http://schemas.microsoft.com/office/drawing/2014/main" id="{030859C5-D076-5920-D48B-BD33F27DDB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738"/>
            <a:ext cx="12192000" cy="572293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150D83B-4C3E-D4B5-C776-C1D2EA14DA09}"/>
              </a:ext>
            </a:extLst>
          </p:cNvPr>
          <p:cNvSpPr txBox="1"/>
          <p:nvPr/>
        </p:nvSpPr>
        <p:spPr>
          <a:xfrm>
            <a:off x="0" y="6396335"/>
            <a:ext cx="12063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2 Aviation And Architecture London City Airport looking towards Canary Wharf- Brian </a:t>
            </a:r>
            <a:r>
              <a:rPr lang="en-US" sz="2400" b="1" dirty="0" err="1"/>
              <a:t>Sherlow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1221127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EF2E2-14D3-D4A2-9D57-A76CBD8E0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3 Awaiting sunrise in Sidmouth - Melissa Newman">
            <a:extLst>
              <a:ext uri="{FF2B5EF4-FFF2-40B4-BE49-F238E27FC236}">
                <a16:creationId xmlns:a16="http://schemas.microsoft.com/office/drawing/2014/main" id="{04AECA3C-3C10-1D89-261A-08A9BAD042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13" y="0"/>
            <a:ext cx="8537575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2779EB5-FBFA-0E95-A669-AD80CD180308}"/>
              </a:ext>
            </a:extLst>
          </p:cNvPr>
          <p:cNvSpPr txBox="1"/>
          <p:nvPr/>
        </p:nvSpPr>
        <p:spPr>
          <a:xfrm>
            <a:off x="211016" y="6309919"/>
            <a:ext cx="68228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3 Awaiting sunrise in </a:t>
            </a:r>
            <a:r>
              <a:rPr lang="en-US" sz="2400" b="1" dirty="0" err="1"/>
              <a:t>Sidmouth</a:t>
            </a:r>
            <a:r>
              <a:rPr lang="en-US" sz="2400" b="1" dirty="0"/>
              <a:t> - Melissa Newman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348470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AC9F2-5662-8795-65A4-787FA12B1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4 Back in Time, Kentwell Hall, Tudor House in Suffolk- Tim Caves">
            <a:extLst>
              <a:ext uri="{FF2B5EF4-FFF2-40B4-BE49-F238E27FC236}">
                <a16:creationId xmlns:a16="http://schemas.microsoft.com/office/drawing/2014/main" id="{3CC72F9F-8A5D-35DF-700C-57A95AC8EA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EE41BD0-92C1-66B7-BDB9-AE842D1E9B47}"/>
              </a:ext>
            </a:extLst>
          </p:cNvPr>
          <p:cNvSpPr txBox="1"/>
          <p:nvPr/>
        </p:nvSpPr>
        <p:spPr>
          <a:xfrm>
            <a:off x="175846" y="6396335"/>
            <a:ext cx="8839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4 Back in Time, </a:t>
            </a:r>
            <a:r>
              <a:rPr lang="en-US" sz="2400" b="1" dirty="0" err="1"/>
              <a:t>Kentwell</a:t>
            </a:r>
            <a:r>
              <a:rPr lang="en-US" sz="2400" b="1" dirty="0"/>
              <a:t> Hall, Tudor House in Suffolk- Tim Caves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3768004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4B550-2D46-A721-0EA5-CD7DDE429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5 Breaking wave_Sennen Cove_Suzanne Parsons">
            <a:extLst>
              <a:ext uri="{FF2B5EF4-FFF2-40B4-BE49-F238E27FC236}">
                <a16:creationId xmlns:a16="http://schemas.microsoft.com/office/drawing/2014/main" id="{3C5C6074-8DDE-8AEE-E85B-A359AED8CF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3"/>
            <a:ext cx="12192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F955A49-96FE-E33B-8094-CC104AF67B47}"/>
              </a:ext>
            </a:extLst>
          </p:cNvPr>
          <p:cNvSpPr txBox="1"/>
          <p:nvPr/>
        </p:nvSpPr>
        <p:spPr>
          <a:xfrm>
            <a:off x="134814" y="6396335"/>
            <a:ext cx="72507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5 Breaking </a:t>
            </a:r>
            <a:r>
              <a:rPr lang="en-US" sz="2400" b="1" dirty="0" err="1"/>
              <a:t>wave_Sennen</a:t>
            </a:r>
            <a:r>
              <a:rPr lang="en-US" sz="2400" b="1" dirty="0"/>
              <a:t> </a:t>
            </a:r>
            <a:r>
              <a:rPr lang="en-US" sz="2400" b="1" dirty="0" err="1"/>
              <a:t>Cove_Suzanne</a:t>
            </a:r>
            <a:r>
              <a:rPr lang="en-US" sz="2400" b="1" dirty="0"/>
              <a:t> Parsons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2622837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66705-7695-9100-2208-EC4A37765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6 Brighton Vibes A Colorful Day in the City-Richard Foulkes">
            <a:extLst>
              <a:ext uri="{FF2B5EF4-FFF2-40B4-BE49-F238E27FC236}">
                <a16:creationId xmlns:a16="http://schemas.microsoft.com/office/drawing/2014/main" id="{25CA33F9-9134-3837-8983-A52A137BFD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388"/>
            <a:ext cx="12192000" cy="573722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FE16CE-7A22-7B88-3FCF-8477B08CAE5C}"/>
              </a:ext>
            </a:extLst>
          </p:cNvPr>
          <p:cNvSpPr txBox="1"/>
          <p:nvPr/>
        </p:nvSpPr>
        <p:spPr>
          <a:xfrm>
            <a:off x="164123" y="6386118"/>
            <a:ext cx="107969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6 Brighton Vibes A Colorful Day in the City-Richard Foulkes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4127958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 Aviation And Architecture London City Airport looking towards Canary Wharf- Brian Sherlow">
            <a:extLst>
              <a:ext uri="{FF2B5EF4-FFF2-40B4-BE49-F238E27FC236}">
                <a16:creationId xmlns:a16="http://schemas.microsoft.com/office/drawing/2014/main" id="{9C961E12-6815-9A7E-0786-907B9BFB94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738"/>
            <a:ext cx="12192000" cy="572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64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FBC3B-2F34-007E-0355-11FFDD49C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7 Jacobs Ladder at low tide in Sidmouth - Tony Velterop">
            <a:extLst>
              <a:ext uri="{FF2B5EF4-FFF2-40B4-BE49-F238E27FC236}">
                <a16:creationId xmlns:a16="http://schemas.microsoft.com/office/drawing/2014/main" id="{097841CA-06B9-DB78-D87F-085241168A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7910D54-7A62-AF6B-3B24-0BDF3E679F77}"/>
              </a:ext>
            </a:extLst>
          </p:cNvPr>
          <p:cNvSpPr txBox="1"/>
          <p:nvPr/>
        </p:nvSpPr>
        <p:spPr>
          <a:xfrm>
            <a:off x="339969" y="6403703"/>
            <a:ext cx="115472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7 Jacobs Ladder at low tide in </a:t>
            </a:r>
            <a:r>
              <a:rPr lang="en-US" sz="2400" b="1" dirty="0" err="1"/>
              <a:t>Sidmouth</a:t>
            </a:r>
            <a:r>
              <a:rPr lang="en-US" sz="2400" b="1" dirty="0"/>
              <a:t> - Tony Velterop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164097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C43F9-BD2D-7A13-FA90-B4861ED3C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8 Castle View - Isles of Scilly - Graham Lennox">
            <a:extLst>
              <a:ext uri="{FF2B5EF4-FFF2-40B4-BE49-F238E27FC236}">
                <a16:creationId xmlns:a16="http://schemas.microsoft.com/office/drawing/2014/main" id="{DF7036DD-E581-3595-72EA-3D134D6E8E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63" y="0"/>
            <a:ext cx="7075487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5E4F4E6-2FAB-7296-714D-073BFF5DF121}"/>
              </a:ext>
            </a:extLst>
          </p:cNvPr>
          <p:cNvSpPr txBox="1"/>
          <p:nvPr/>
        </p:nvSpPr>
        <p:spPr>
          <a:xfrm>
            <a:off x="187570" y="6280611"/>
            <a:ext cx="93315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8 Castle View - Isles of Scilly - Graham Lennox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3551875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39727-84A4-DD5F-3C3E-BA36437EC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9 Dancers Sidmouth Folk Festival.rosemarybudgell">
            <a:extLst>
              <a:ext uri="{FF2B5EF4-FFF2-40B4-BE49-F238E27FC236}">
                <a16:creationId xmlns:a16="http://schemas.microsoft.com/office/drawing/2014/main" id="{3890D058-848F-A2C2-BACE-3FFDAC00B5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063" y="0"/>
            <a:ext cx="5602287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1C899B3-1684-ACF4-7F24-D2D461FC02E3}"/>
              </a:ext>
            </a:extLst>
          </p:cNvPr>
          <p:cNvSpPr txBox="1"/>
          <p:nvPr/>
        </p:nvSpPr>
        <p:spPr>
          <a:xfrm>
            <a:off x="222739" y="6292334"/>
            <a:ext cx="84054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9 Dancers </a:t>
            </a:r>
            <a:r>
              <a:rPr lang="en-US" sz="2400" b="1" dirty="0" err="1"/>
              <a:t>Sidmouth</a:t>
            </a:r>
            <a:r>
              <a:rPr lang="en-US" sz="2400" b="1" dirty="0"/>
              <a:t> Folk </a:t>
            </a:r>
            <a:r>
              <a:rPr lang="en-US" sz="2400" b="1" dirty="0" err="1"/>
              <a:t>Festival.rosemarybudgell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1092429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2E47F-A6CB-63FB-A083-093F2DE33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0 Dramatic Skies over Dungeness - Bob Reynolds">
            <a:extLst>
              <a:ext uri="{FF2B5EF4-FFF2-40B4-BE49-F238E27FC236}">
                <a16:creationId xmlns:a16="http://schemas.microsoft.com/office/drawing/2014/main" id="{67C9A92B-4B2B-57B6-89F9-34A390DC0B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0"/>
            <a:ext cx="10226675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25FAC6C-BEA4-F76E-D61C-B61000ED3AC7}"/>
              </a:ext>
            </a:extLst>
          </p:cNvPr>
          <p:cNvSpPr txBox="1"/>
          <p:nvPr/>
        </p:nvSpPr>
        <p:spPr>
          <a:xfrm>
            <a:off x="515815" y="6309919"/>
            <a:ext cx="85812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/>
              <a:t>10 </a:t>
            </a:r>
            <a:r>
              <a:rPr lang="nl-NL" sz="2400" b="1" dirty="0" err="1"/>
              <a:t>Dramatic</a:t>
            </a:r>
            <a:r>
              <a:rPr lang="nl-NL" sz="2400" b="1" dirty="0"/>
              <a:t> Skies over </a:t>
            </a:r>
            <a:r>
              <a:rPr lang="nl-NL" sz="2400" b="1" dirty="0" err="1"/>
              <a:t>Dungeness</a:t>
            </a:r>
            <a:r>
              <a:rPr lang="nl-NL" sz="2400" b="1" dirty="0"/>
              <a:t> - Bob Reynolds</a:t>
            </a:r>
          </a:p>
        </p:txBody>
      </p:sp>
    </p:spTree>
    <p:extLst>
      <p:ext uri="{BB962C8B-B14F-4D97-AF65-F5344CB8AC3E}">
        <p14:creationId xmlns:p14="http://schemas.microsoft.com/office/powerpoint/2010/main" val="2915081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60B02-F3E8-EE0C-18B3-79ACC3A85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1 dress undress-Sidmouth-DEast">
            <a:extLst>
              <a:ext uri="{FF2B5EF4-FFF2-40B4-BE49-F238E27FC236}">
                <a16:creationId xmlns:a16="http://schemas.microsoft.com/office/drawing/2014/main" id="{18E3C3CF-6370-34F9-89D3-1AABE8A114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0"/>
            <a:ext cx="114427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46E8286-6C67-2436-A9EC-6FAC8A962278}"/>
              </a:ext>
            </a:extLst>
          </p:cNvPr>
          <p:cNvSpPr txBox="1"/>
          <p:nvPr/>
        </p:nvSpPr>
        <p:spPr>
          <a:xfrm>
            <a:off x="515327" y="6394883"/>
            <a:ext cx="7502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/>
              <a:t>11 dress </a:t>
            </a:r>
            <a:r>
              <a:rPr lang="nl-NL" sz="2400" b="1" dirty="0" err="1"/>
              <a:t>undress-Sidmouth-DEast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461188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4C1AD-69D7-A80B-550C-1C86EC4A3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2 Echoes Beneath the City_London_ Leake Street, a space for street artists-Karen Brindley">
            <a:extLst>
              <a:ext uri="{FF2B5EF4-FFF2-40B4-BE49-F238E27FC236}">
                <a16:creationId xmlns:a16="http://schemas.microsoft.com/office/drawing/2014/main" id="{56E18E91-B711-9551-9398-3DF6BF71B2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7525"/>
            <a:ext cx="12192000" cy="5821363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9E8C76B-4113-0BF7-5C77-98FB529F656D}"/>
              </a:ext>
            </a:extLst>
          </p:cNvPr>
          <p:cNvSpPr txBox="1"/>
          <p:nvPr/>
        </p:nvSpPr>
        <p:spPr>
          <a:xfrm>
            <a:off x="0" y="6338888"/>
            <a:ext cx="119809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12 Echoes Beneath the </a:t>
            </a:r>
            <a:r>
              <a:rPr lang="en-US" sz="2400" b="1" dirty="0" err="1"/>
              <a:t>City_London</a:t>
            </a:r>
            <a:r>
              <a:rPr lang="en-US" sz="2400" b="1" dirty="0"/>
              <a:t>_ Leake Street, a space for street artists-Karen Brindley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1983674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26988-8CFA-33FB-E0A7-25B4E7850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3 Jo Bird-Paradise-Cornwall">
            <a:extLst>
              <a:ext uri="{FF2B5EF4-FFF2-40B4-BE49-F238E27FC236}">
                <a16:creationId xmlns:a16="http://schemas.microsoft.com/office/drawing/2014/main" id="{562A4A28-CCF1-5E6F-7557-2200F47B45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C3B1F35-31D1-DD07-3CD4-DE00613512FE}"/>
              </a:ext>
            </a:extLst>
          </p:cNvPr>
          <p:cNvSpPr txBox="1"/>
          <p:nvPr/>
        </p:nvSpPr>
        <p:spPr>
          <a:xfrm>
            <a:off x="457200" y="639633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/>
              <a:t>13 Jo Bird-Paradise-Cornwall</a:t>
            </a:r>
          </a:p>
        </p:txBody>
      </p:sp>
    </p:spTree>
    <p:extLst>
      <p:ext uri="{BB962C8B-B14F-4D97-AF65-F5344CB8AC3E}">
        <p14:creationId xmlns:p14="http://schemas.microsoft.com/office/powerpoint/2010/main" val="273906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E0223-B9EF-8541-9EA2-7B6A0B68F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4 Lulworth Cove Dorset-Tony Velterop">
            <a:extLst>
              <a:ext uri="{FF2B5EF4-FFF2-40B4-BE49-F238E27FC236}">
                <a16:creationId xmlns:a16="http://schemas.microsoft.com/office/drawing/2014/main" id="{8FA6804C-9D9B-5C79-CB8D-13BCE5704E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50" y="0"/>
            <a:ext cx="10450513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24C15CA-5A5D-4AEA-58C8-221426ACA686}"/>
              </a:ext>
            </a:extLst>
          </p:cNvPr>
          <p:cNvSpPr txBox="1"/>
          <p:nvPr/>
        </p:nvSpPr>
        <p:spPr>
          <a:xfrm>
            <a:off x="422031" y="6274749"/>
            <a:ext cx="914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14 </a:t>
            </a:r>
            <a:r>
              <a:rPr lang="en-US" sz="2400" b="1" dirty="0" err="1"/>
              <a:t>Lulworth</a:t>
            </a:r>
            <a:r>
              <a:rPr lang="en-US" sz="2400" b="1" dirty="0"/>
              <a:t> Cove Dorset-Tony Velterop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1447489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E81AE-B2F1-AB3D-BEA6-E2D2879A8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5 Loch Broom Ullapool Scotland- John Marchbank">
            <a:extLst>
              <a:ext uri="{FF2B5EF4-FFF2-40B4-BE49-F238E27FC236}">
                <a16:creationId xmlns:a16="http://schemas.microsoft.com/office/drawing/2014/main" id="{17CFB0E2-10D0-E403-FA15-3F27E5E528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7088"/>
            <a:ext cx="12192000" cy="520382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0EF8A5F-9FD4-FBC7-1DF7-4133A9C86D92}"/>
              </a:ext>
            </a:extLst>
          </p:cNvPr>
          <p:cNvSpPr txBox="1"/>
          <p:nvPr/>
        </p:nvSpPr>
        <p:spPr>
          <a:xfrm>
            <a:off x="164123" y="6268887"/>
            <a:ext cx="69048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15 Loch Broom Ullapool Scotland- John Marchbank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3810621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377C8-8F2E-A4FA-3123-98A223256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6 Morris Minor_Thomas Hasler">
            <a:extLst>
              <a:ext uri="{FF2B5EF4-FFF2-40B4-BE49-F238E27FC236}">
                <a16:creationId xmlns:a16="http://schemas.microsoft.com/office/drawing/2014/main" id="{4DC6258D-BAE2-ED4E-F9B0-B2594DFC70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DFF8F76-BB7C-A27A-0E8D-58BAB78D56B1}"/>
              </a:ext>
            </a:extLst>
          </p:cNvPr>
          <p:cNvSpPr txBox="1"/>
          <p:nvPr/>
        </p:nvSpPr>
        <p:spPr>
          <a:xfrm>
            <a:off x="128954" y="624544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16 Morris </a:t>
            </a:r>
            <a:r>
              <a:rPr lang="en-US" sz="2400" b="1" dirty="0" err="1"/>
              <a:t>Minor_Thomas</a:t>
            </a:r>
            <a:r>
              <a:rPr lang="en-US" sz="2400" b="1" dirty="0"/>
              <a:t> Hasler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2147270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3 Awaiting sunrise in Sidmouth - Melissa Newman">
            <a:extLst>
              <a:ext uri="{FF2B5EF4-FFF2-40B4-BE49-F238E27FC236}">
                <a16:creationId xmlns:a16="http://schemas.microsoft.com/office/drawing/2014/main" id="{94813759-77E7-ACA6-8FC0-88F2607995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13" y="0"/>
            <a:ext cx="8537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65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3469E-3238-A716-7A35-4FC941C7C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7 Ogwen Valley-North EWales-Jo Hawes">
            <a:extLst>
              <a:ext uri="{FF2B5EF4-FFF2-40B4-BE49-F238E27FC236}">
                <a16:creationId xmlns:a16="http://schemas.microsoft.com/office/drawing/2014/main" id="{C21EE7FE-79F0-7494-6C90-B5093AC064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0"/>
            <a:ext cx="94996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83F81CE-C297-C197-31ED-0FDB5166419B}"/>
              </a:ext>
            </a:extLst>
          </p:cNvPr>
          <p:cNvSpPr txBox="1"/>
          <p:nvPr/>
        </p:nvSpPr>
        <p:spPr>
          <a:xfrm>
            <a:off x="152400" y="6350949"/>
            <a:ext cx="853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/>
              <a:t>17 </a:t>
            </a:r>
            <a:r>
              <a:rPr lang="nl-NL" sz="2400" b="1" dirty="0" err="1"/>
              <a:t>Ogwen</a:t>
            </a:r>
            <a:r>
              <a:rPr lang="nl-NL" sz="2400" b="1" dirty="0"/>
              <a:t> Valley-North </a:t>
            </a:r>
            <a:r>
              <a:rPr lang="nl-NL" sz="2400" b="1" dirty="0" err="1"/>
              <a:t>EWales</a:t>
            </a:r>
            <a:r>
              <a:rPr lang="nl-NL" sz="2400" b="1" dirty="0"/>
              <a:t>-Jo </a:t>
            </a:r>
            <a:r>
              <a:rPr lang="nl-NL" sz="2400" b="1" dirty="0" err="1"/>
              <a:t>Hawes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3916186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E876B-D168-5D26-A311-257E5B6DF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8 Otter Nature Reserve-Budleigh-Sue Cox">
            <a:extLst>
              <a:ext uri="{FF2B5EF4-FFF2-40B4-BE49-F238E27FC236}">
                <a16:creationId xmlns:a16="http://schemas.microsoft.com/office/drawing/2014/main" id="{31CF73DF-1C8D-D316-7B1B-91D686AE77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9971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F6E7D74-EEF2-4560-E09D-B94CC86BA517}"/>
              </a:ext>
            </a:extLst>
          </p:cNvPr>
          <p:cNvSpPr txBox="1"/>
          <p:nvPr/>
        </p:nvSpPr>
        <p:spPr>
          <a:xfrm>
            <a:off x="158261" y="6396335"/>
            <a:ext cx="6178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/>
              <a:t>18 Otter Nature Reserve-</a:t>
            </a:r>
            <a:r>
              <a:rPr lang="nl-NL" sz="2400" b="1" dirty="0" err="1"/>
              <a:t>Budleigh</a:t>
            </a:r>
            <a:r>
              <a:rPr lang="nl-NL" sz="2400" b="1" dirty="0"/>
              <a:t>-Sue Cox</a:t>
            </a:r>
          </a:p>
        </p:txBody>
      </p:sp>
    </p:spTree>
    <p:extLst>
      <p:ext uri="{BB962C8B-B14F-4D97-AF65-F5344CB8AC3E}">
        <p14:creationId xmlns:p14="http://schemas.microsoft.com/office/powerpoint/2010/main" val="2391644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D5A02-0391-84A1-1B63-3E36FF46F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9 Red Train and Blue Sky_Canary Wharf London_Mike Hawkridge">
            <a:extLst>
              <a:ext uri="{FF2B5EF4-FFF2-40B4-BE49-F238E27FC236}">
                <a16:creationId xmlns:a16="http://schemas.microsoft.com/office/drawing/2014/main" id="{461E1570-E49F-2AD2-E9EB-9A611827B0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488"/>
            <a:ext cx="12192000" cy="515143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7D0E071-57BE-5BC1-E1E5-D1F267EFFCB4}"/>
              </a:ext>
            </a:extLst>
          </p:cNvPr>
          <p:cNvSpPr txBox="1"/>
          <p:nvPr/>
        </p:nvSpPr>
        <p:spPr>
          <a:xfrm>
            <a:off x="152400" y="6305454"/>
            <a:ext cx="1143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19 Red Train and Blue </a:t>
            </a:r>
            <a:r>
              <a:rPr lang="en-US" sz="2400" b="1" dirty="0" err="1"/>
              <a:t>Sky_Canary</a:t>
            </a:r>
            <a:r>
              <a:rPr lang="en-US" sz="2400" b="1" dirty="0"/>
              <a:t> Wharf </a:t>
            </a:r>
            <a:r>
              <a:rPr lang="en-US" sz="2400" b="1" dirty="0" err="1"/>
              <a:t>London_Mike</a:t>
            </a:r>
            <a:r>
              <a:rPr lang="en-US" sz="2400" b="1" dirty="0"/>
              <a:t> Hawkridge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338430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5891F-5EC0-05B7-95BE-811C64156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0 SidmouthSunset - Mike Pincock">
            <a:extLst>
              <a:ext uri="{FF2B5EF4-FFF2-40B4-BE49-F238E27FC236}">
                <a16:creationId xmlns:a16="http://schemas.microsoft.com/office/drawing/2014/main" id="{F2836824-0043-5DA2-2FFA-9D6C36C8F4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088"/>
            <a:ext cx="12192000" cy="545623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7C71862-171F-38D2-37B1-93FAE3567E18}"/>
              </a:ext>
            </a:extLst>
          </p:cNvPr>
          <p:cNvSpPr txBox="1"/>
          <p:nvPr/>
        </p:nvSpPr>
        <p:spPr>
          <a:xfrm>
            <a:off x="211015" y="633922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/>
              <a:t>20 </a:t>
            </a:r>
            <a:r>
              <a:rPr lang="nl-NL" sz="2400" b="1" dirty="0" err="1"/>
              <a:t>SidmouthSunset</a:t>
            </a:r>
            <a:r>
              <a:rPr lang="nl-NL" sz="2400" b="1" dirty="0"/>
              <a:t> - Mike </a:t>
            </a:r>
            <a:r>
              <a:rPr lang="nl-NL" sz="2400" b="1" dirty="0" err="1"/>
              <a:t>Pincock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2498139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A227A-CC54-0A60-92BC-9EE017D48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1 The Jurassic Coast from High Peak Sidmouth towards Ladram Bay-Tony Velterop">
            <a:extLst>
              <a:ext uri="{FF2B5EF4-FFF2-40B4-BE49-F238E27FC236}">
                <a16:creationId xmlns:a16="http://schemas.microsoft.com/office/drawing/2014/main" id="{F28A6C90-39BB-595F-E990-9BA439A730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725" y="0"/>
            <a:ext cx="7954963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150FA9E-0DBE-B7D3-AB1C-6BD9A37716B7}"/>
              </a:ext>
            </a:extLst>
          </p:cNvPr>
          <p:cNvSpPr txBox="1"/>
          <p:nvPr/>
        </p:nvSpPr>
        <p:spPr>
          <a:xfrm>
            <a:off x="128160" y="6306234"/>
            <a:ext cx="119340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21 The Jurassic Coast from High Peak </a:t>
            </a:r>
            <a:r>
              <a:rPr lang="en-US" sz="2400" b="1" dirty="0" err="1"/>
              <a:t>Sidmouth</a:t>
            </a:r>
            <a:r>
              <a:rPr lang="en-US" sz="2400" b="1" dirty="0"/>
              <a:t> towards </a:t>
            </a:r>
            <a:r>
              <a:rPr lang="en-US" sz="2400" b="1" dirty="0" err="1"/>
              <a:t>Ladram</a:t>
            </a:r>
            <a:r>
              <a:rPr lang="en-US" sz="2400" b="1" dirty="0"/>
              <a:t> Bay-Tony Velterop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246998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8EB49-FDBF-DE8D-AF83-FE5A391A0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2 St Cuthberts Isle_Lindisfarne_Ian Hosker">
            <a:extLst>
              <a:ext uri="{FF2B5EF4-FFF2-40B4-BE49-F238E27FC236}">
                <a16:creationId xmlns:a16="http://schemas.microsoft.com/office/drawing/2014/main" id="{8AED2F6E-77E9-EFF9-8D1E-0DCB406E82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3" y="0"/>
            <a:ext cx="11266487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3E2CFDD-3314-59F2-ECF3-22A5F79833B0}"/>
              </a:ext>
            </a:extLst>
          </p:cNvPr>
          <p:cNvSpPr txBox="1"/>
          <p:nvPr/>
        </p:nvSpPr>
        <p:spPr>
          <a:xfrm>
            <a:off x="461963" y="615751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22 St Cuthberts </a:t>
            </a:r>
            <a:r>
              <a:rPr lang="en-US" sz="2400" b="1" dirty="0" err="1">
                <a:solidFill>
                  <a:srgbClr val="FF0000"/>
                </a:solidFill>
              </a:rPr>
              <a:t>Isle_Lindisfarne_Ian</a:t>
            </a:r>
            <a:r>
              <a:rPr lang="en-US" sz="2400" b="1" dirty="0">
                <a:solidFill>
                  <a:srgbClr val="FF0000"/>
                </a:solidFill>
              </a:rPr>
              <a:t> Hosker</a:t>
            </a:r>
            <a:endParaRPr lang="nl-NL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874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1CE1C-A9F6-E4BF-0321-767BAFBCA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3 Stonehenge Salisbury Plain Wiltshire - Martin Bunegar">
            <a:extLst>
              <a:ext uri="{FF2B5EF4-FFF2-40B4-BE49-F238E27FC236}">
                <a16:creationId xmlns:a16="http://schemas.microsoft.com/office/drawing/2014/main" id="{C4469C60-C923-4E7B-BF0C-DF3B267403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7138"/>
            <a:ext cx="12192000" cy="440372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B46D2C5-89DC-3636-2DE1-735E3E7B4728}"/>
              </a:ext>
            </a:extLst>
          </p:cNvPr>
          <p:cNvSpPr txBox="1"/>
          <p:nvPr/>
        </p:nvSpPr>
        <p:spPr>
          <a:xfrm>
            <a:off x="187569" y="6374395"/>
            <a:ext cx="10011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/>
              <a:t>23 Stonehenge Salisbury </a:t>
            </a:r>
            <a:r>
              <a:rPr lang="nl-NL" sz="2400" b="1" dirty="0" err="1"/>
              <a:t>Plain</a:t>
            </a:r>
            <a:r>
              <a:rPr lang="nl-NL" sz="2400" b="1" dirty="0"/>
              <a:t> </a:t>
            </a:r>
            <a:r>
              <a:rPr lang="nl-NL" sz="2400" b="1" dirty="0" err="1"/>
              <a:t>Wiltshire</a:t>
            </a:r>
            <a:r>
              <a:rPr lang="nl-NL" sz="2400" b="1" dirty="0"/>
              <a:t> - Martin </a:t>
            </a:r>
            <a:r>
              <a:rPr lang="nl-NL" sz="2400" b="1" dirty="0" err="1"/>
              <a:t>Bunegar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3158425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6C113-FE1E-30F6-0932-8834D6D25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4 Teenagers at the beach in Devon - Carol Thomas">
            <a:extLst>
              <a:ext uri="{FF2B5EF4-FFF2-40B4-BE49-F238E27FC236}">
                <a16:creationId xmlns:a16="http://schemas.microsoft.com/office/drawing/2014/main" id="{628AE93A-CE4C-ABD1-08D2-865E61E71A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8" y="0"/>
            <a:ext cx="11490325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398D77D-58E4-FC32-0E0C-4EAE0EE6FE7E}"/>
              </a:ext>
            </a:extLst>
          </p:cNvPr>
          <p:cNvSpPr txBox="1"/>
          <p:nvPr/>
        </p:nvSpPr>
        <p:spPr>
          <a:xfrm>
            <a:off x="445476" y="6368534"/>
            <a:ext cx="74793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24 Teenagers at the beach in Devon - Carol Thomas</a:t>
            </a:r>
            <a:endParaRPr lang="nl-NL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006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A3021-E3CF-BDC9-33BA-D17C1600C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5 Timing is critical, airshow Sidmouth - Graham Ford">
            <a:extLst>
              <a:ext uri="{FF2B5EF4-FFF2-40B4-BE49-F238E27FC236}">
                <a16:creationId xmlns:a16="http://schemas.microsoft.com/office/drawing/2014/main" id="{4C20FF0E-A1B1-DD76-3CCC-E72D252F18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0"/>
            <a:ext cx="10274300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FEFCDC0-7ADB-5D91-E8CC-8BFBDE448C09}"/>
              </a:ext>
            </a:extLst>
          </p:cNvPr>
          <p:cNvSpPr txBox="1"/>
          <p:nvPr/>
        </p:nvSpPr>
        <p:spPr>
          <a:xfrm>
            <a:off x="492369" y="6396335"/>
            <a:ext cx="8077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25 Timing is critical, airshow </a:t>
            </a:r>
            <a:r>
              <a:rPr lang="en-US" sz="2400" b="1" dirty="0" err="1">
                <a:solidFill>
                  <a:srgbClr val="FF0000"/>
                </a:solidFill>
              </a:rPr>
              <a:t>Sidmouth</a:t>
            </a:r>
            <a:r>
              <a:rPr lang="en-US" sz="2400" b="1" dirty="0">
                <a:solidFill>
                  <a:srgbClr val="FF0000"/>
                </a:solidFill>
              </a:rPr>
              <a:t> - Graham Ford</a:t>
            </a:r>
            <a:endParaRPr lang="nl-NL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21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72EFC-3853-34B5-D673-2DF0CBE770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6 Tranquil Waters - Ballachulish Scotland-Rob Evans">
            <a:extLst>
              <a:ext uri="{FF2B5EF4-FFF2-40B4-BE49-F238E27FC236}">
                <a16:creationId xmlns:a16="http://schemas.microsoft.com/office/drawing/2014/main" id="{9A3316DC-04C5-F714-B890-A6ACFD7648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38" y="0"/>
            <a:ext cx="9788525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895C14B-7117-4913-71DD-2D08071E77E8}"/>
              </a:ext>
            </a:extLst>
          </p:cNvPr>
          <p:cNvSpPr txBox="1"/>
          <p:nvPr/>
        </p:nvSpPr>
        <p:spPr>
          <a:xfrm>
            <a:off x="351692" y="6356811"/>
            <a:ext cx="7221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26 Tranquil Waters - Ballachulish Scotland-Rob Evans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4196177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4 Back in Time, Kentwell Hall, Tudor House in Suffolk- Tim Caves">
            <a:extLst>
              <a:ext uri="{FF2B5EF4-FFF2-40B4-BE49-F238E27FC236}">
                <a16:creationId xmlns:a16="http://schemas.microsoft.com/office/drawing/2014/main" id="{D92CF177-DF36-31B2-6EF6-A6C0827FC9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14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FD84B-6293-F071-F7D4-A12269F32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7 Two Wrecks_Pin Mill Suffolk_PaulNewman">
            <a:extLst>
              <a:ext uri="{FF2B5EF4-FFF2-40B4-BE49-F238E27FC236}">
                <a16:creationId xmlns:a16="http://schemas.microsoft.com/office/drawing/2014/main" id="{3F1B18D7-5DD5-4893-A4B1-0CA3F8A094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8" y="0"/>
            <a:ext cx="10283825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6643D8B-B3CB-DF97-F5E7-D1B4709A0C40}"/>
              </a:ext>
            </a:extLst>
          </p:cNvPr>
          <p:cNvSpPr txBox="1"/>
          <p:nvPr/>
        </p:nvSpPr>
        <p:spPr>
          <a:xfrm>
            <a:off x="492368" y="6396335"/>
            <a:ext cx="6260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/>
              <a:t>27 </a:t>
            </a:r>
            <a:r>
              <a:rPr lang="nl-NL" sz="2400" b="1" dirty="0" err="1"/>
              <a:t>Two</a:t>
            </a:r>
            <a:r>
              <a:rPr lang="nl-NL" sz="2400" b="1" dirty="0"/>
              <a:t> </a:t>
            </a:r>
            <a:r>
              <a:rPr lang="nl-NL" sz="2400" b="1" dirty="0" err="1"/>
              <a:t>Wrecks_Pin</a:t>
            </a:r>
            <a:r>
              <a:rPr lang="nl-NL" sz="2400" b="1" dirty="0"/>
              <a:t> Mill </a:t>
            </a:r>
            <a:r>
              <a:rPr lang="nl-NL" sz="2400" b="1" dirty="0" err="1"/>
              <a:t>Suffolk_PaulNewman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3671294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945F8-9619-BA9D-8E39-5955A705E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8 Winter Surf-Sidmouth-Tony Spooner">
            <a:extLst>
              <a:ext uri="{FF2B5EF4-FFF2-40B4-BE49-F238E27FC236}">
                <a16:creationId xmlns:a16="http://schemas.microsoft.com/office/drawing/2014/main" id="{0E88D742-FBF9-1972-81A8-E2AC205570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11477625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D3B26A11-40E6-FD46-C144-35F6C16FEA7C}"/>
              </a:ext>
            </a:extLst>
          </p:cNvPr>
          <p:cNvSpPr txBox="1"/>
          <p:nvPr/>
        </p:nvSpPr>
        <p:spPr>
          <a:xfrm>
            <a:off x="357187" y="635681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/>
              <a:t>28 Winter Surf-</a:t>
            </a:r>
            <a:r>
              <a:rPr lang="nl-NL" sz="2400" b="1" dirty="0" err="1"/>
              <a:t>Sidmouth</a:t>
            </a:r>
            <a:r>
              <a:rPr lang="nl-NL" sz="2400" b="1" dirty="0"/>
              <a:t>-Tony </a:t>
            </a:r>
            <a:r>
              <a:rPr lang="nl-NL" sz="2400" b="1" dirty="0" err="1"/>
              <a:t>Spooner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2945535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96212-A398-CE00-3B51-383850F1D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9 The Pagoda Bicton Park East Budleigh-Tony Velterop">
            <a:extLst>
              <a:ext uri="{FF2B5EF4-FFF2-40B4-BE49-F238E27FC236}">
                <a16:creationId xmlns:a16="http://schemas.microsoft.com/office/drawing/2014/main" id="{D7808891-9455-6A52-592C-6DBFA0BFF4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63" y="0"/>
            <a:ext cx="10683875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98713F9-E12C-F374-E797-582629D6EE9D}"/>
              </a:ext>
            </a:extLst>
          </p:cNvPr>
          <p:cNvSpPr txBox="1"/>
          <p:nvPr/>
        </p:nvSpPr>
        <p:spPr>
          <a:xfrm>
            <a:off x="293077" y="6396335"/>
            <a:ext cx="8030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29 The Pagoda Bicton Park East Budleigh-Tony Velterop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1531628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23D9D-DD78-3D43-5484-A267536C9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30 World War 2 Squadron Reunion_Lincolnshire_Paul Mellor">
            <a:extLst>
              <a:ext uri="{FF2B5EF4-FFF2-40B4-BE49-F238E27FC236}">
                <a16:creationId xmlns:a16="http://schemas.microsoft.com/office/drawing/2014/main" id="{5CFF8E24-8A35-4B52-22B5-96ADB601E2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-1"/>
            <a:ext cx="9252438" cy="688197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028092F-DBEF-166C-73B1-ECCAD4E651E3}"/>
              </a:ext>
            </a:extLst>
          </p:cNvPr>
          <p:cNvSpPr txBox="1"/>
          <p:nvPr/>
        </p:nvSpPr>
        <p:spPr>
          <a:xfrm>
            <a:off x="0" y="6485765"/>
            <a:ext cx="87336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/>
              <a:t>30 World War 2 Squadron </a:t>
            </a:r>
            <a:r>
              <a:rPr lang="nl-NL" sz="2400" b="1" dirty="0" err="1"/>
              <a:t>Reunion_Lincolnshire_Paul</a:t>
            </a:r>
            <a:r>
              <a:rPr lang="nl-NL" sz="2400" b="1" dirty="0"/>
              <a:t> </a:t>
            </a:r>
            <a:r>
              <a:rPr lang="nl-NL" sz="2400" b="1" dirty="0" err="1"/>
              <a:t>Mellor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2661716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59CA3-5C23-D4CE-79CF-37D4E77AF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F13867-84A2-65DC-D878-01984FB47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801329"/>
          </a:xfrm>
        </p:spPr>
        <p:txBody>
          <a:bodyPr>
            <a:normAutofit fontScale="90000"/>
          </a:bodyPr>
          <a:lstStyle/>
          <a:p>
            <a:r>
              <a:rPr lang="nl-NL" sz="4000" dirty="0" err="1"/>
              <a:t>Sidmouth</a:t>
            </a:r>
            <a:r>
              <a:rPr lang="nl-NL" sz="4000" dirty="0"/>
              <a:t> 2026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Graag voor 30 april uw opmerkingen over een aantal mooie foto’s (max. 10)</a:t>
            </a:r>
            <a:br>
              <a:rPr lang="nl-NL" sz="4000" dirty="0"/>
            </a:br>
            <a:r>
              <a:rPr lang="nl-NL" sz="4000" dirty="0"/>
              <a:t>Het liefst in het Engels.</a:t>
            </a:r>
            <a:br>
              <a:rPr lang="nl-NL" sz="4000" dirty="0"/>
            </a:br>
            <a:br>
              <a:rPr lang="nl-NL" sz="4000" dirty="0"/>
            </a:br>
            <a:r>
              <a:rPr lang="nl-NL" sz="4000" dirty="0"/>
              <a:t>Mailen naar FVDM@afvp-etten-leur.nl</a:t>
            </a:r>
            <a:br>
              <a:rPr lang="nl-NL" sz="4000" dirty="0"/>
            </a:b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2023157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5 Breaking wave_Sennen Cove_Suzanne Parsons">
            <a:extLst>
              <a:ext uri="{FF2B5EF4-FFF2-40B4-BE49-F238E27FC236}">
                <a16:creationId xmlns:a16="http://schemas.microsoft.com/office/drawing/2014/main" id="{155C8CC0-5536-82B6-D45A-811D6B2B0D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14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6 Brighton Vibes A Colorful Day in the City-Richard Foulkes">
            <a:extLst>
              <a:ext uri="{FF2B5EF4-FFF2-40B4-BE49-F238E27FC236}">
                <a16:creationId xmlns:a16="http://schemas.microsoft.com/office/drawing/2014/main" id="{164F614C-5DBB-5FBB-CBBB-F86593B2E6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388"/>
            <a:ext cx="12192000" cy="573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8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7 Jacobs Ladder at low tide in Sidmouth - Tony Velterop">
            <a:extLst>
              <a:ext uri="{FF2B5EF4-FFF2-40B4-BE49-F238E27FC236}">
                <a16:creationId xmlns:a16="http://schemas.microsoft.com/office/drawing/2014/main" id="{DDA006BC-6E37-FA09-8C6A-3D65726931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12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317</Words>
  <Application>Microsoft Macintosh PowerPoint</Application>
  <PresentationFormat>Breedbeeld</PresentationFormat>
  <Paragraphs>40</Paragraphs>
  <Slides>64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64</vt:i4>
      </vt:variant>
    </vt:vector>
  </HeadingPairs>
  <TitlesOfParts>
    <vt:vector size="68" baseType="lpstr">
      <vt:lpstr>Arial</vt:lpstr>
      <vt:lpstr>Calibri</vt:lpstr>
      <vt:lpstr>Calibri Light</vt:lpstr>
      <vt:lpstr>Kantoorthema</vt:lpstr>
      <vt:lpstr>Sidmouth 2026</vt:lpstr>
      <vt:lpstr>Druk op spaciebalk voor volgende foto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Sidmouth 2026  met titel foto en naam auteur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Sidmouth 2026  Graag voor 30 april uw opmerkingen over een aantal mooie foto’s (max. 10) Het liefst in het Engels.  Mailen naar FVDM@afvp-etten-leur.nl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 van den Wijngaart</dc:creator>
  <cp:lastModifiedBy>Broos P.A.M.C. (Patrick)</cp:lastModifiedBy>
  <cp:revision>2</cp:revision>
  <dcterms:created xsi:type="dcterms:W3CDTF">2026-04-07T12:10:37Z</dcterms:created>
  <dcterms:modified xsi:type="dcterms:W3CDTF">2026-04-08T08:05:48Z</dcterms:modified>
</cp:coreProperties>
</file>