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7" r:id="rId3"/>
    <p:sldId id="291" r:id="rId4"/>
    <p:sldId id="268" r:id="rId5"/>
    <p:sldId id="281" r:id="rId6"/>
    <p:sldId id="279" r:id="rId7"/>
    <p:sldId id="269" r:id="rId8"/>
    <p:sldId id="270" r:id="rId9"/>
    <p:sldId id="271" r:id="rId10"/>
    <p:sldId id="272" r:id="rId11"/>
    <p:sldId id="265" r:id="rId12"/>
    <p:sldId id="263" r:id="rId13"/>
    <p:sldId id="273" r:id="rId14"/>
    <p:sldId id="284" r:id="rId15"/>
    <p:sldId id="285" r:id="rId16"/>
    <p:sldId id="278" r:id="rId17"/>
    <p:sldId id="276" r:id="rId18"/>
    <p:sldId id="277" r:id="rId19"/>
    <p:sldId id="275" r:id="rId20"/>
    <p:sldId id="282" r:id="rId21"/>
    <p:sldId id="283" r:id="rId22"/>
    <p:sldId id="286" r:id="rId23"/>
    <p:sldId id="287" r:id="rId24"/>
    <p:sldId id="292" r:id="rId25"/>
    <p:sldId id="293" r:id="rId26"/>
    <p:sldId id="294" r:id="rId27"/>
    <p:sldId id="295" r:id="rId28"/>
    <p:sldId id="296" r:id="rId29"/>
    <p:sldId id="300" r:id="rId30"/>
    <p:sldId id="299" r:id="rId31"/>
    <p:sldId id="307" r:id="rId32"/>
    <p:sldId id="304" r:id="rId33"/>
    <p:sldId id="308" r:id="rId34"/>
    <p:sldId id="318" r:id="rId35"/>
    <p:sldId id="306" r:id="rId36"/>
    <p:sldId id="317" r:id="rId37"/>
    <p:sldId id="309" r:id="rId38"/>
    <p:sldId id="310" r:id="rId39"/>
    <p:sldId id="305" r:id="rId40"/>
    <p:sldId id="312" r:id="rId41"/>
    <p:sldId id="311" r:id="rId42"/>
    <p:sldId id="313" r:id="rId43"/>
    <p:sldId id="301" r:id="rId44"/>
    <p:sldId id="302" r:id="rId45"/>
    <p:sldId id="303" r:id="rId46"/>
    <p:sldId id="314" r:id="rId47"/>
    <p:sldId id="315" r:id="rId48"/>
    <p:sldId id="298" r:id="rId49"/>
    <p:sldId id="316" r:id="rId50"/>
    <p:sldId id="319" r:id="rId5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BB0E9-EF8E-AACB-DB27-27A5AFA02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9814F7-0F76-9E6E-FE8E-795B43A5D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70BC22-DC2C-75A9-A7B2-524A4AA0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EB0543-1864-F54B-3A57-498741ED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968544-5997-E8F0-42DB-3229D6A2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43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84E0F-C748-E3A3-8B22-8D77248F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6B0642D-6056-355C-1446-3CC9404B5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4AFE95-69DE-19AC-C24F-5F983D1FC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959651-CF1A-5E7C-BCF3-3A6A667E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2D97FE-D3E4-61E6-BDEB-465C2D9E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12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20387F-62C6-A9F8-A7B8-D9FA3B98B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87CF26-3C22-6829-E593-023F82448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AC48D8-B810-BCBE-C1EE-75B52A8C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1D6B6F-4E05-7C4C-E456-8D854BC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BC8D0E-30F7-629C-3381-98B182BE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296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9E6D0-9B5B-9E82-D102-51A85AD3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E4A352-C463-C226-FA16-E279215D1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4186C5-EC38-BEC6-9BB1-FEEE1E1E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8FBC21-C43A-02A3-3BBC-B2CDC517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78973C-1AE5-6A97-1615-45BBB9DA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96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3AC6B-41B7-B55E-4152-12DD50A1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88AB2B-886B-B68C-DD43-5D16547E4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FBF1D3-22A2-1F86-54F0-ACC286D9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E93249-5807-0ECD-5A3A-0209F1B2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AA3264-2A5E-4008-A1DC-4E8C463B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11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440AC-A71B-5383-4483-88494095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D0EC78-8CDA-9C75-5D97-26BB90B08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EFE18E-327F-1FBE-A82A-8F016E81D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9D6406-A4B4-B4BE-B158-CC5A3BB0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9AE0BA-11F1-F214-A750-B46401C4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F4295E-82FB-AB96-98C7-8614D5F4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843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510CA-824D-E708-22A2-AE9AE794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577E49-ADC1-1F10-AE2B-3560E6CB9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BEEF6C-2B63-0B08-BB1C-668630E5C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72D7154-8EA0-5A1C-811E-58394987B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9947BD0-8C72-5D04-F195-D2AF39010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AC86D1D-12F4-B544-CA8E-E0601F46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4632D9F-9BAD-A219-6464-A563A0A5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E0F3B7-33FA-532D-9F81-B459728B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96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52C4D-560F-9234-F06F-B98BACCD7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D3135FD-F4D9-AA2B-CCBD-B9878A91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FD99E2-A9F4-EC04-7AD0-5B6EF41D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C5C7E1-1F58-B110-C347-117F4B17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675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D3A7539-FE87-8D06-98BC-2C9CCDF8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AFEAEB9-14A2-9942-408F-50F9E2DC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1BA255-6ED1-B186-EA2E-8F7FD92D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12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5602C-E576-E538-814A-D8831FDB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75ADB5-69F7-D380-10F1-EA813FE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5C689C-3650-BBDB-D7E6-E702D9705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56F0BB-EF9B-31D5-80AC-485B16B9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A8785D-0F23-4660-C4B4-74604614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0D340DB-DC4A-D605-9A5A-032BE4EF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4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BF1A7-AFCC-8AA9-5881-0BB27A04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6AF3C91-46C3-E19F-06F1-2D6EE69D0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C5AB1-C597-6157-479F-F7DEA64E8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E4E51C-9236-6C37-F7C7-F9A9CF0FD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C55BF2-6CEF-ED97-AF95-002BABFE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807172-23F4-C891-F525-4F3D4FE9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0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C537B39-6DBB-FD03-5C4B-D369A3DF6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4F18C3-C2ED-4F17-B7E8-64A291BAF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76FF81-156F-1816-6FAC-2AF96C264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5F627-960B-4A36-AB63-350C644F0162}" type="datetimeFigureOut">
              <a:rPr lang="nl-NL" smtClean="0"/>
              <a:t>13-2-2024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8C1ADB-8848-F42B-91B6-5F3CFE794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9E46A5-4728-6B72-5B79-EEEA65DA6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D663-16C8-4BDA-8632-9E7BE777B0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45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E647D-3445-F0C8-E04A-B9C60A5E9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0E3D9-5A98-D4D6-5107-80334BF92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AV-productie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5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58C4F-A0D8-4FAD-FA9B-D790E82CD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F5039-53F1-331E-80FA-608BDEAC9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Voorwaarde :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Hou rekening met ruimte </a:t>
            </a:r>
            <a:br>
              <a:rPr lang="nl-NL" sz="4000" dirty="0"/>
            </a:br>
            <a:r>
              <a:rPr lang="nl-NL" sz="4000" dirty="0"/>
              <a:t>die komt te vervallen</a:t>
            </a:r>
            <a:br>
              <a:rPr lang="nl-NL" sz="4000" dirty="0"/>
            </a:br>
            <a:br>
              <a:rPr lang="nl-NL" sz="4000" dirty="0"/>
            </a:br>
            <a:br>
              <a:rPr lang="nl-NL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27191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9620A-2384-6D86-498F-A7284BC3D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7E4FB-7462-969A-E916-A122A2D72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83454E-6122-E535-8969-CFE6D912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19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C07C3-4FCF-7B76-C39D-68A9CA64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413B0-C984-6F96-9F30-A83190ABE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nl-NL" dirty="0"/>
            </a:b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A122E2-9D73-E7DC-A934-749EDAC6B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62188-2AF8-A5E5-32AE-5C0DFF3F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A92CA-61FA-6B4E-7758-777D9469B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 fontScale="90000"/>
          </a:bodyPr>
          <a:lstStyle/>
          <a:p>
            <a:r>
              <a:rPr lang="nl-NL" sz="4000" dirty="0"/>
              <a:t>Verzamel de foto’s  in aparte map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Tip :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Past de bestandsnaam aan in de volgorde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zoals deze in je AV moet staan.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Bv. met nummers</a:t>
            </a: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42355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0C6BF-9ACB-51A7-8A71-43F4FA63A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91ECF-1E6C-546A-C083-6654E3A8F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Tijdsduur AV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ongeveer 3 minuten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dus 180 seconden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036765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0187A-9CB9-C2CF-3942-AC8CFF04C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87F5C-8749-BA67-D43F-3634253A1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Een AV van 3 minuten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en alles 6 seconden in beeld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zijn 30 beelden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26216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120A-CB82-7E2E-86E4-42A979E37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C94EF-CCF5-1F67-0306-7B5A03581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Tijdsduur begintitel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ongeveer 7 seconden 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04783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210F-6661-9BFA-DCFA-B1A8ED060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C7952-A45E-7892-9129-765C3A28C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Tijdsduur foto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ongeveer 7 seconden 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983407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BB60D-7D52-85FE-3957-011E4B639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F197F-6603-BE91-A3FF-673A4D146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Tijdsduur eindtitel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ongeveer 7 seconden 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63824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040A-03FB-806D-7AF6-916E6604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CD329-8B97-F1CF-899F-B93D9E891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Tijdsduur overgang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ongeveer 1 seconde 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8762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777C4-607B-C6A0-BE5E-E3F2F379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53646-FB4B-565B-142B-CA4ED1C83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De voorbereiding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3427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1E54C-E58C-C038-294E-65CEA2D6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9BC57-4277-1262-D277-92F73EB8F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Alle titels en foto’s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zijn dus 6 seconden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vol in beeld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190852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A2B92-D8EC-F961-68A1-B8ECF925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2FFED-2F19-CB39-2E90-5A76B5E77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Totaal aantal beelden : 30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aantal foto’s : 28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 en titels : 2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125256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1BC0-9EC2-8FDC-2114-B627CB20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5AA9E-B529-328F-86AE-4B502D7950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Muziek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instrumentaal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68249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5DDA-899A-4B60-6B59-D7095FE2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35193-FEDB-8AE9-8797-AE866A057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Muziek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1 nummer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minimaal 3 minuten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697155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050C-6318-FA10-353E-C840A1D6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7697E7-4E61-1807-5212-D863CA7BC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Te kort is storend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 err="1"/>
              <a:t>ivm</a:t>
            </a:r>
            <a:r>
              <a:rPr lang="nl-NL" sz="4000" dirty="0"/>
              <a:t>. stilte bij laatste gedeelte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281678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B4202-65F8-A788-5028-AA8D1D2A2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8831B-A227-CE7B-1FA1-8E91D57A6F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Te lang is eenvoudig aan te passen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door middel van fade-out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58707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051B7-89BD-0BCE-33A8-830BD14E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381EE-9327-C80E-3610-E85588233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Muziek met zang is niet wenselijk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Soms kan het de beelden wel versterken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74937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C02FF-4143-86D0-F9A0-144864E4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7D54B-6557-2480-43FE-8203AED07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Overgangen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909791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4891C-1399-944A-5183-06A0A4D21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8B23E-7F91-7C25-4F44-D0F73E5E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Gebruik niet te veel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verschillende soorten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591194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D3E85-6C1B-53E6-130B-5B3977838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4335A-5551-EE4B-4D82-4ECE61DAB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Als voorbeeld de interface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van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 err="1"/>
              <a:t>Magix</a:t>
            </a:r>
            <a:r>
              <a:rPr lang="nl-NL" sz="4000" dirty="0"/>
              <a:t> </a:t>
            </a:r>
            <a:r>
              <a:rPr lang="nl-NL" sz="4000" dirty="0" err="1"/>
              <a:t>Photostory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82728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219D7-589F-066C-E962-B24CCD9A2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798D8-C92E-D14B-D6BF-8DB925BBA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Wat is er nodig voor een AV?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1999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DFA2-DDC0-ABE0-29EC-D7C4FCC63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D0BF5-8F40-328D-1F8F-2C8F5ECFE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D1BDB2-C7F1-E7CB-BF6C-7B1242EA5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54"/>
            <a:ext cx="12192000" cy="63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70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E969-6EEB-DE0E-68FC-33397CC50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C3BD5-7BF9-8BEA-AF99-D43D97DC8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620BF3D-D3D4-5843-9C3A-FC809F572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54"/>
            <a:ext cx="12192000" cy="63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A9513-10FA-C29E-DE91-072B0FDA7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97A31-394A-9753-711C-4A35C42A5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C5E15CD-9C44-86F2-5B9F-F3F835F23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54"/>
            <a:ext cx="12192000" cy="63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70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FF57A-A150-8053-1482-98A135704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9F4D9-621D-BDA7-AD66-EB24E6644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49FAE5-1DF0-8089-42C1-E67361F63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54"/>
            <a:ext cx="12192000" cy="63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44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9C8E3-6EBC-F08D-C131-3EFD67C24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7E5B5-3A53-57A0-E36B-6E6846FEE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1336B2-0F75-80B9-3AD7-7B48E9108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954"/>
            <a:ext cx="12192000" cy="63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56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4F084-315B-BF88-D907-5C842FED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3896B-048B-CFF8-9AAA-CE0D6F4BB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670"/>
            <a:ext cx="8511822" cy="4856311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E984335-F44B-4230-1331-399359A9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487" y="199082"/>
            <a:ext cx="8277026" cy="471384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2B88666-82DB-16AC-411E-8CF120F49510}"/>
              </a:ext>
            </a:extLst>
          </p:cNvPr>
          <p:cNvSpPr txBox="1"/>
          <p:nvPr/>
        </p:nvSpPr>
        <p:spPr>
          <a:xfrm>
            <a:off x="1912776" y="5204330"/>
            <a:ext cx="8511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Invoer muziek en titel in aparte lagen</a:t>
            </a:r>
            <a:br>
              <a:rPr lang="nl-NL" sz="4000" dirty="0"/>
            </a:br>
            <a:r>
              <a:rPr lang="nl-NL" sz="4000" dirty="0"/>
              <a:t>zichtbaar in storyboard</a:t>
            </a:r>
          </a:p>
        </p:txBody>
      </p:sp>
    </p:spTree>
    <p:extLst>
      <p:ext uri="{BB962C8B-B14F-4D97-AF65-F5344CB8AC3E}">
        <p14:creationId xmlns:p14="http://schemas.microsoft.com/office/powerpoint/2010/main" val="3335363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1C257-B75E-5A09-395B-F020899D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18E1B-ACFF-5C5F-9911-61812AB3C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3670"/>
            <a:ext cx="8511822" cy="4856311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FD0E61-47F6-25B9-8A33-F70F63FEA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7" y="1653671"/>
            <a:ext cx="4254500" cy="19812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6ADBC5D-31BC-DD95-6B29-E8F1F44759C2}"/>
              </a:ext>
            </a:extLst>
          </p:cNvPr>
          <p:cNvSpPr txBox="1"/>
          <p:nvPr/>
        </p:nvSpPr>
        <p:spPr>
          <a:xfrm>
            <a:off x="5102577" y="705515"/>
            <a:ext cx="65362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Besturing </a:t>
            </a:r>
          </a:p>
          <a:p>
            <a:r>
              <a:rPr lang="nl-NL" sz="4000" dirty="0"/>
              <a:t>-database programma</a:t>
            </a:r>
          </a:p>
          <a:p>
            <a:r>
              <a:rPr lang="nl-NL" sz="4000" dirty="0"/>
              <a:t>-je eigen computer</a:t>
            </a:r>
          </a:p>
          <a:p>
            <a:r>
              <a:rPr lang="nl-NL" sz="4000" dirty="0"/>
              <a:t>-maken tekst</a:t>
            </a:r>
          </a:p>
          <a:p>
            <a:r>
              <a:rPr lang="nl-NL" sz="4000" dirty="0"/>
              <a:t>-effecten</a:t>
            </a:r>
          </a:p>
          <a:p>
            <a:r>
              <a:rPr lang="nl-NL" sz="4000" dirty="0"/>
              <a:t>-overgangen</a:t>
            </a:r>
          </a:p>
          <a:p>
            <a:r>
              <a:rPr lang="nl-NL" sz="4000" dirty="0"/>
              <a:t>-audio</a:t>
            </a:r>
          </a:p>
          <a:p>
            <a:r>
              <a:rPr lang="nl-NL" sz="4000" dirty="0"/>
              <a:t>-te koop </a:t>
            </a:r>
          </a:p>
        </p:txBody>
      </p:sp>
    </p:spTree>
    <p:extLst>
      <p:ext uri="{BB962C8B-B14F-4D97-AF65-F5344CB8AC3E}">
        <p14:creationId xmlns:p14="http://schemas.microsoft.com/office/powerpoint/2010/main" val="2617935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A9A5F-659A-0AF5-8173-E6EF9FAE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97940-928E-1B63-6671-8223042E7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5EE4A-9F4D-B7BC-5A4B-EC3AA1EB9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6" y="342899"/>
            <a:ext cx="10462288" cy="65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6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D2ECF-0672-B993-78D3-73B9E44E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D5BCA8-8FBA-CBC6-8E1C-81EA68C87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003D62-B43B-810F-A1CD-F83ABAEC9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9" y="0"/>
            <a:ext cx="1031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11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DC262-BF84-0FC0-4706-4CD0AE7A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95D43-83BA-BE13-A9CA-3BA679895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D2ADFA-4285-D3D4-C6D2-D98719486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4" y="0"/>
            <a:ext cx="1081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2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D0952-B815-B123-7C23-C3851A7F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DAFBF6-B456-4C14-42AA-86DD28E6C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Foto’s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4033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97BC1-7B73-8DD2-C914-CA72EDD64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1B1EC-5A97-D44A-391F-18C754E9E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FD22D7-34AF-A7E8-EE55-E7E12AC7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2" y="0"/>
            <a:ext cx="1085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5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0711-7E31-AE3B-A492-4BC0F8BCC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5D4CF-CC97-B864-32B1-6656E83C4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E0D22D-D160-7D49-E42F-D6CECEC9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" y="0"/>
            <a:ext cx="1089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772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A0CFF-48E3-4307-FE38-C6CEE949E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196E8-8FB8-866B-29A2-F18D8714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Werkwijze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4656840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27D18-05D3-F839-7C95-B62124924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372F6-41E9-23E6-0A96-E22834963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Werkwijze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eerst worden alle foto’s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in het programma gezet.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916677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55311-159C-3400-F6A1-F15017890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A3D4E-5A4C-CA9A-0A35-B560785A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Vervolgens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maak je de begintitel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en daarna de eindtitel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545967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2F473-7F34-1247-BB49-4CACBFE15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BB9E9-DBBD-01E9-2266-8B55BC7A2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Daarna zijn de overgangen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aan de beurt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184057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93182-341D-C014-2571-3E746C839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92BBFA-F020-91A4-CDE2-EED84E2CA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Speel de AV af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en controleer op fouten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Maak eerst het visuele in orde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3916431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4B631-DDBF-284B-C1DD-8FF4E59AE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562C6-193E-2B27-C9FE-EA23F2D2D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Zoek een bijpassende audio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Laat de muziek tijdens de aftiteling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of overgang naar zwart stoppen (fade-out)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616106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4C7D8-880D-3783-4B93-DB576E8E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709E3-009C-395D-D59E-927612484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Bij plaatsing op internet is niet alle muziek toegestaan </a:t>
            </a:r>
            <a:r>
              <a:rPr lang="nl-NL" sz="4000" dirty="0" err="1"/>
              <a:t>ivm</a:t>
            </a:r>
            <a:r>
              <a:rPr lang="nl-NL" sz="4000" dirty="0"/>
              <a:t>. de rechten hierop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42023139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51C2E-06D0-3DC3-F9A5-A43926A1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4942E-136B-CD47-AC1D-CC62DDA45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1812" y="1030406"/>
            <a:ext cx="4478694" cy="5336224"/>
          </a:xfrm>
        </p:spPr>
        <p:txBody>
          <a:bodyPr>
            <a:normAutofit fontScale="90000"/>
          </a:bodyPr>
          <a:lstStyle/>
          <a:p>
            <a:pPr algn="l"/>
            <a:r>
              <a:rPr lang="nl-NL" sz="4400" dirty="0"/>
              <a:t>Als laatste kun je </a:t>
            </a:r>
            <a:br>
              <a:rPr lang="nl-NL" sz="4400" dirty="0"/>
            </a:br>
            <a:r>
              <a:rPr lang="nl-NL" sz="4400" dirty="0"/>
              <a:t>het bestand</a:t>
            </a:r>
            <a:br>
              <a:rPr lang="nl-NL" sz="4400" dirty="0"/>
            </a:br>
            <a:r>
              <a:rPr lang="nl-NL" sz="4400" dirty="0"/>
              <a:t>opslaan en exporteren</a:t>
            </a:r>
            <a:br>
              <a:rPr lang="nl-NL" sz="4400" dirty="0"/>
            </a:br>
            <a:br>
              <a:rPr lang="nl-NL" sz="4400" dirty="0"/>
            </a:br>
            <a:r>
              <a:rPr lang="nl-NL" sz="4400" dirty="0"/>
              <a:t>Keuze in formaat</a:t>
            </a:r>
            <a:br>
              <a:rPr lang="nl-NL" sz="4400" dirty="0"/>
            </a:br>
            <a:r>
              <a:rPr lang="nl-NL" sz="4400" dirty="0"/>
              <a:t>en</a:t>
            </a:r>
            <a:br>
              <a:rPr lang="nl-NL" sz="4400" dirty="0"/>
            </a:br>
            <a:r>
              <a:rPr lang="nl-NL" sz="4400" dirty="0"/>
              <a:t>kwaliteit</a:t>
            </a: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EC2D16-A6ED-0591-C27C-7C1CB3068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32"/>
            <a:ext cx="7055556" cy="53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3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007ED-C382-A5E8-89ED-4D12D598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26741-FAC1-2B6D-8AD8-4C45DD00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Foto’s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Titels</a:t>
            </a: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4624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EA83E-B97E-21DE-05C4-80AF8887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99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B613D-0E2E-0F75-11D0-B1FB17AD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8264A-CEF6-7B7D-C8DB-60693E0EA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8200"/>
            <a:ext cx="9010650" cy="4991100"/>
          </a:xfrm>
        </p:spPr>
        <p:txBody>
          <a:bodyPr>
            <a:normAutofit/>
          </a:bodyPr>
          <a:lstStyle/>
          <a:p>
            <a:r>
              <a:rPr lang="nl-NL" sz="4000" dirty="0"/>
              <a:t>Foto’s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Titels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Muziek</a:t>
            </a:r>
            <a:br>
              <a:rPr lang="nl-NL" sz="4000" dirty="0"/>
            </a:br>
            <a:br>
              <a:rPr lang="nl-NL" sz="4000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324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61254-226B-0DE2-262D-834B6AF55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803D7-F915-F906-E1BF-0BDB0BDED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388"/>
            <a:ext cx="9144000" cy="5827594"/>
          </a:xfrm>
        </p:spPr>
        <p:txBody>
          <a:bodyPr>
            <a:normAutofit/>
          </a:bodyPr>
          <a:lstStyle/>
          <a:p>
            <a:r>
              <a:rPr lang="nl-NL" sz="4000" dirty="0"/>
              <a:t>Foto’s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formaat 16 : 9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22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057C-1FD2-10F6-711E-53C4DEF16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482E2-A1AB-DABA-20E4-EBD935588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3826"/>
            <a:ext cx="9144000" cy="5134752"/>
          </a:xfrm>
        </p:spPr>
        <p:txBody>
          <a:bodyPr>
            <a:normAutofit/>
          </a:bodyPr>
          <a:lstStyle/>
          <a:p>
            <a:r>
              <a:rPr lang="nl-NL" sz="4000" dirty="0"/>
              <a:t>Instellen op camera (indien mogelijk)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fotograferen in landscape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728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A2F89-47BC-30B5-11C9-D3B1DCCCF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B8C57-81E7-7CDF-0CCD-8D399E636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1690"/>
            <a:ext cx="9144000" cy="4940199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Formaat 4:3 of 3:2</a:t>
            </a:r>
            <a:br>
              <a:rPr lang="nl-NL" sz="4400" dirty="0"/>
            </a:br>
            <a:br>
              <a:rPr lang="nl-NL" sz="4400" dirty="0"/>
            </a:br>
            <a:r>
              <a:rPr lang="nl-NL" sz="4400" dirty="0"/>
              <a:t>is middels fotobewerkingsprogramma aan te passen naar 16:9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29033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644</Words>
  <Application>Microsoft Office PowerPoint</Application>
  <PresentationFormat>Breedbeeld</PresentationFormat>
  <Paragraphs>58</Paragraphs>
  <Slides>50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Kantoorthema</vt:lpstr>
      <vt:lpstr>AV-productie      </vt:lpstr>
      <vt:lpstr>De voorbereiding      </vt:lpstr>
      <vt:lpstr>Wat is er nodig voor een AV?      </vt:lpstr>
      <vt:lpstr>Foto’s      </vt:lpstr>
      <vt:lpstr>Foto’s  Titels    </vt:lpstr>
      <vt:lpstr>Foto’s  Titels  Muziek  </vt:lpstr>
      <vt:lpstr>Foto’s  formaat 16 : 9    </vt:lpstr>
      <vt:lpstr>Instellen op camera (indien mogelijk)  en  fotograferen in landscape </vt:lpstr>
      <vt:lpstr>Formaat 4:3 of 3:2  is middels fotobewerkingsprogramma aan te passen naar 16:9   </vt:lpstr>
      <vt:lpstr>Voorwaarde :  Hou rekening met ruimte  die komt te vervallen    </vt:lpstr>
      <vt:lpstr>  </vt:lpstr>
      <vt:lpstr> </vt:lpstr>
      <vt:lpstr>Verzamel de foto’s  in aparte map  Tip :  Past de bestandsnaam aan in de volgorde   zoals deze in je AV moet staan.  Bv. met nummers  </vt:lpstr>
      <vt:lpstr>Tijdsduur AV   ongeveer 3 minuten  dus 180 seconden   </vt:lpstr>
      <vt:lpstr>Een AV van 3 minuten   en alles 6 seconden in beeld  zijn 30 beelden   </vt:lpstr>
      <vt:lpstr>Tijdsduur begintitel  ongeveer 7 seconden      </vt:lpstr>
      <vt:lpstr>Tijdsduur foto  ongeveer 7 seconden      </vt:lpstr>
      <vt:lpstr>Tijdsduur eindtitel  ongeveer 7 seconden      </vt:lpstr>
      <vt:lpstr>Tijdsduur overgang  ongeveer 1 seconde      </vt:lpstr>
      <vt:lpstr>Alle titels en foto’s  zijn dus 6 seconden  vol in beeld   </vt:lpstr>
      <vt:lpstr>Totaal aantal beelden : 30   aantal foto’s : 28    en titels : 2   </vt:lpstr>
      <vt:lpstr>Muziek  instrumentaal     </vt:lpstr>
      <vt:lpstr>Muziek  1 nummer  minimaal 3 minuten   </vt:lpstr>
      <vt:lpstr>Te kort is storend  ivm. stilte bij laatste gedeelte     </vt:lpstr>
      <vt:lpstr>Te lang is eenvoudig aan te passen  door middel van fade-out     </vt:lpstr>
      <vt:lpstr>Muziek met zang is niet wenselijk  Soms kan het de beelden wel versterken     </vt:lpstr>
      <vt:lpstr>Overgangen       </vt:lpstr>
      <vt:lpstr>Gebruik niet te veel  verschillende soorten     </vt:lpstr>
      <vt:lpstr>Als voorbeeld de interface  van  Magix Photostory   </vt:lpstr>
      <vt:lpstr>       </vt:lpstr>
      <vt:lpstr>       </vt:lpstr>
      <vt:lpstr>       </vt:lpstr>
      <vt:lpstr>       </vt:lpstr>
      <vt:lpstr>       </vt:lpstr>
      <vt:lpstr>       </vt:lpstr>
      <vt:lpstr>       </vt:lpstr>
      <vt:lpstr>       </vt:lpstr>
      <vt:lpstr>       </vt:lpstr>
      <vt:lpstr>       </vt:lpstr>
      <vt:lpstr>       </vt:lpstr>
      <vt:lpstr>    </vt:lpstr>
      <vt:lpstr>Werkwijze       </vt:lpstr>
      <vt:lpstr>Werkwijze  eerst worden alle foto’s  in het programma gezet.   </vt:lpstr>
      <vt:lpstr>Vervolgens  maak je de begintitel  en daarna de eindtitel   </vt:lpstr>
      <vt:lpstr>Daarna zijn de overgangen  aan de beurt     </vt:lpstr>
      <vt:lpstr>Speel de AV af  en controleer op fouten   Maak eerst het visuele in orde   </vt:lpstr>
      <vt:lpstr>Zoek een bijpassende audio  Laat de muziek tijdens de aftiteling  of overgang naar zwart stoppen (fade-out)   </vt:lpstr>
      <vt:lpstr>Bij plaatsing op internet is niet alle muziek toegestaan ivm. de rechten hierop      </vt:lpstr>
      <vt:lpstr>Als laatste kun je  het bestand opslaan en exporteren  Keuze in formaat en kwaliteit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AV-productie </dc:title>
  <dc:creator>Ad van den Wijngaart</dc:creator>
  <cp:lastModifiedBy>Ad van den Wijngaart</cp:lastModifiedBy>
  <cp:revision>7</cp:revision>
  <dcterms:created xsi:type="dcterms:W3CDTF">2024-02-09T08:25:11Z</dcterms:created>
  <dcterms:modified xsi:type="dcterms:W3CDTF">2024-02-13T08:43:18Z</dcterms:modified>
</cp:coreProperties>
</file>